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Industrial conflict(IC)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r>
              <a:rPr lang="en-US" dirty="0" smtClean="0"/>
              <a:t>(Raj)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Industrial conflict is a  condition of dissatisfaction that expressed by employee with their management</a:t>
            </a:r>
          </a:p>
          <a:p>
            <a:r>
              <a:rPr lang="en-US" dirty="0" smtClean="0"/>
              <a:t>Its can be matters of regular wage payment, wage increase, or remuneration.</a:t>
            </a:r>
          </a:p>
          <a:p>
            <a:r>
              <a:rPr lang="en-US" dirty="0" smtClean="0"/>
              <a:t>It may be the form of protest-including absenteeism, frequent job changing,   negligence</a:t>
            </a:r>
          </a:p>
          <a:p>
            <a:r>
              <a:rPr lang="en-US" dirty="0" smtClean="0"/>
              <a:t>Its refers to a disagreement,  collision or opposition of interests.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</a:t>
            </a:r>
            <a:r>
              <a:rPr lang="en-US" smtClean="0"/>
              <a:t>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source-disagreement arising within the organization</a:t>
            </a:r>
          </a:p>
          <a:p>
            <a:r>
              <a:rPr lang="en-US" dirty="0" smtClean="0"/>
              <a:t> in respect of working hours, security, continuity,  comfort, sanitation, esteem and so on.</a:t>
            </a:r>
          </a:p>
          <a:p>
            <a:r>
              <a:rPr lang="en-US" dirty="0" smtClean="0"/>
              <a:t>External source-government intervention, legislation, politics, national, economic, and management.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of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Political interferences</a:t>
            </a:r>
          </a:p>
          <a:p>
            <a:r>
              <a:rPr lang="en-US" dirty="0" smtClean="0"/>
              <a:t>Unfair labor practices</a:t>
            </a:r>
          </a:p>
          <a:p>
            <a:r>
              <a:rPr lang="en-US" dirty="0" smtClean="0"/>
              <a:t>Multiplicities of labor laws</a:t>
            </a:r>
          </a:p>
          <a:p>
            <a:r>
              <a:rPr lang="en-US" dirty="0" smtClean="0"/>
              <a:t>Wags and allowances</a:t>
            </a:r>
          </a:p>
          <a:p>
            <a:r>
              <a:rPr lang="en-US" dirty="0" smtClean="0"/>
              <a:t>Bonus</a:t>
            </a:r>
          </a:p>
          <a:p>
            <a:r>
              <a:rPr lang="en-US" dirty="0" smtClean="0"/>
              <a:t>Personal matters </a:t>
            </a:r>
          </a:p>
          <a:p>
            <a:r>
              <a:rPr lang="en-US" dirty="0" smtClean="0"/>
              <a:t>Leave and working hours</a:t>
            </a:r>
          </a:p>
          <a:p>
            <a:r>
              <a:rPr lang="en-US" dirty="0" smtClean="0"/>
              <a:t>Indiscipline and violence</a:t>
            </a:r>
          </a:p>
          <a:p>
            <a:r>
              <a:rPr lang="en-US" dirty="0" smtClean="0"/>
              <a:t>Management attitude </a:t>
            </a:r>
            <a:r>
              <a:rPr lang="en-US" smtClean="0"/>
              <a:t>work </a:t>
            </a:r>
            <a:r>
              <a:rPr lang="en-US" smtClean="0"/>
              <a:t>load</a:t>
            </a:r>
            <a:endParaRPr lang="en-US" dirty="0" smtClean="0"/>
          </a:p>
          <a:p>
            <a:r>
              <a:rPr lang="en-US" dirty="0" smtClean="0"/>
              <a:t>Standing orders, rules, service condition, safety </a:t>
            </a:r>
            <a:r>
              <a:rPr lang="en-US" dirty="0" smtClean="0"/>
              <a:t>measures</a:t>
            </a:r>
            <a:endParaRPr lang="en-US" dirty="0" smtClean="0"/>
          </a:p>
          <a:p>
            <a:r>
              <a:rPr lang="en-US" dirty="0" smtClean="0"/>
              <a:t>dissatisfaction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Indiscipline and violence</a:t>
            </a:r>
          </a:p>
          <a:p>
            <a:r>
              <a:rPr lang="en-US" dirty="0" smtClean="0"/>
              <a:t>Management attitude work </a:t>
            </a:r>
            <a:r>
              <a:rPr lang="en-US" dirty="0" err="1" smtClean="0"/>
              <a:t>laod</a:t>
            </a:r>
            <a:endParaRPr lang="en-US" dirty="0" smtClean="0"/>
          </a:p>
          <a:p>
            <a:r>
              <a:rPr lang="en-US" dirty="0" smtClean="0"/>
              <a:t>Standing orders, rules, service condition, safety measures</a:t>
            </a:r>
          </a:p>
          <a:p>
            <a:r>
              <a:rPr lang="en-US" dirty="0" smtClean="0"/>
              <a:t>Dissatisfaction</a:t>
            </a:r>
          </a:p>
          <a:p>
            <a:r>
              <a:rPr lang="en-US" dirty="0" smtClean="0"/>
              <a:t>Economic</a:t>
            </a:r>
          </a:p>
          <a:p>
            <a:r>
              <a:rPr lang="en-US" dirty="0" smtClean="0"/>
              <a:t>Technological</a:t>
            </a:r>
          </a:p>
          <a:p>
            <a:r>
              <a:rPr lang="en-US" dirty="0" smtClean="0"/>
              <a:t>psychological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Strikes—economic, sympathetic, general slow down, sick down </a:t>
            </a:r>
          </a:p>
          <a:p>
            <a:r>
              <a:rPr lang="en-US" dirty="0" smtClean="0"/>
              <a:t>Lockouts</a:t>
            </a:r>
          </a:p>
          <a:p>
            <a:r>
              <a:rPr lang="en-US" dirty="0" smtClean="0"/>
              <a:t>Picketing (</a:t>
            </a:r>
            <a:r>
              <a:rPr lang="en-US" dirty="0" err="1" smtClean="0"/>
              <a:t>dharna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Gherao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Effects of 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Loss of production</a:t>
            </a:r>
          </a:p>
          <a:p>
            <a:r>
              <a:rPr lang="en-US" dirty="0" smtClean="0"/>
              <a:t>Loss of income</a:t>
            </a:r>
          </a:p>
          <a:p>
            <a:r>
              <a:rPr lang="en-US" dirty="0" smtClean="0"/>
              <a:t>Injure economic welfare</a:t>
            </a:r>
          </a:p>
          <a:p>
            <a:r>
              <a:rPr lang="en-US" dirty="0" smtClean="0"/>
              <a:t>Mental harassment</a:t>
            </a:r>
          </a:p>
          <a:p>
            <a:r>
              <a:rPr lang="en-US" dirty="0" smtClean="0"/>
              <a:t>Effects on productivity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</a:t>
            </a:r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Machinery for prevention and settlement of conflict.</a:t>
            </a:r>
          </a:p>
          <a:p>
            <a:r>
              <a:rPr lang="en-US" dirty="0" smtClean="0"/>
              <a:t>Conciliation officers</a:t>
            </a:r>
          </a:p>
          <a:p>
            <a:r>
              <a:rPr lang="en-US" dirty="0" smtClean="0"/>
              <a:t>Court of inquiry</a:t>
            </a:r>
          </a:p>
          <a:p>
            <a:r>
              <a:rPr lang="en-US" dirty="0" smtClean="0"/>
              <a:t>Labor court</a:t>
            </a:r>
          </a:p>
          <a:p>
            <a:r>
              <a:rPr lang="en-US" dirty="0" smtClean="0"/>
              <a:t>industrial tribunals</a:t>
            </a:r>
          </a:p>
          <a:p>
            <a:r>
              <a:rPr lang="en-US" dirty="0" smtClean="0"/>
              <a:t>National tribunal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mtClean="0"/>
              <a:t>                      Thanks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242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Industrial conflict(IC)</vt:lpstr>
      <vt:lpstr>Concepts</vt:lpstr>
      <vt:lpstr>Source of conflict</vt:lpstr>
      <vt:lpstr>Cause of IC</vt:lpstr>
      <vt:lpstr>Cont..</vt:lpstr>
      <vt:lpstr>Types of ic</vt:lpstr>
      <vt:lpstr>Effects of ic</vt:lpstr>
      <vt:lpstr>Prevention of ic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conflict</dc:title>
  <dc:creator>Pushpa</dc:creator>
  <cp:lastModifiedBy>Pushpa</cp:lastModifiedBy>
  <cp:revision>25</cp:revision>
  <dcterms:created xsi:type="dcterms:W3CDTF">2006-08-16T00:00:00Z</dcterms:created>
  <dcterms:modified xsi:type="dcterms:W3CDTF">2020-09-19T03:19:13Z</dcterms:modified>
</cp:coreProperties>
</file>